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436A-0D01-4BC4-A9BB-2AA8A9881F3C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110-020E-4445-8F3A-CD585AAA5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2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436A-0D01-4BC4-A9BB-2AA8A9881F3C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110-020E-4445-8F3A-CD585AAA5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436A-0D01-4BC4-A9BB-2AA8A9881F3C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110-020E-4445-8F3A-CD585AAA5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34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436A-0D01-4BC4-A9BB-2AA8A9881F3C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110-020E-4445-8F3A-CD585AAA5DE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034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436A-0D01-4BC4-A9BB-2AA8A9881F3C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110-020E-4445-8F3A-CD585AAA5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50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436A-0D01-4BC4-A9BB-2AA8A9881F3C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110-020E-4445-8F3A-CD585AAA5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799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436A-0D01-4BC4-A9BB-2AA8A9881F3C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110-020E-4445-8F3A-CD585AAA5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21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436A-0D01-4BC4-A9BB-2AA8A9881F3C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110-020E-4445-8F3A-CD585AAA5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71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436A-0D01-4BC4-A9BB-2AA8A9881F3C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110-020E-4445-8F3A-CD585AAA5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4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436A-0D01-4BC4-A9BB-2AA8A9881F3C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110-020E-4445-8F3A-CD585AAA5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4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436A-0D01-4BC4-A9BB-2AA8A9881F3C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110-020E-4445-8F3A-CD585AAA5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2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436A-0D01-4BC4-A9BB-2AA8A9881F3C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110-020E-4445-8F3A-CD585AAA5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28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436A-0D01-4BC4-A9BB-2AA8A9881F3C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110-020E-4445-8F3A-CD585AAA5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76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436A-0D01-4BC4-A9BB-2AA8A9881F3C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110-020E-4445-8F3A-CD585AAA5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10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436A-0D01-4BC4-A9BB-2AA8A9881F3C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110-020E-4445-8F3A-CD585AAA5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6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436A-0D01-4BC4-A9BB-2AA8A9881F3C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110-020E-4445-8F3A-CD585AAA5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436A-0D01-4BC4-A9BB-2AA8A9881F3C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110-020E-4445-8F3A-CD585AAA5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79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E11436A-0D01-4BC4-A9BB-2AA8A9881F3C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9D110-020E-4445-8F3A-CD585AAA5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744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587" y="257175"/>
            <a:ext cx="9501187" cy="1596073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Дружный коллектив МАОУ «СОШ №32   имени Г. А.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Сборщикова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243887" y="3729038"/>
            <a:ext cx="3843337" cy="2527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Плохое настроение?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Да! Порой </a:t>
            </a:r>
            <a:r>
              <a:rPr lang="ru-RU" sz="2400" b="1" dirty="0" smtClean="0"/>
              <a:t>бывает</a:t>
            </a:r>
            <a:r>
              <a:rPr lang="ru-RU" sz="2400" b="1" dirty="0"/>
              <a:t>.</a:t>
            </a:r>
          </a:p>
          <a:p>
            <a:pPr marL="0" indent="0">
              <a:buNone/>
            </a:pPr>
            <a:r>
              <a:rPr lang="ru-RU" sz="2400" b="1" dirty="0"/>
              <a:t>Но дружный коллектив</a:t>
            </a:r>
          </a:p>
          <a:p>
            <a:pPr marL="0" indent="0">
              <a:buNone/>
            </a:pPr>
            <a:r>
              <a:rPr lang="ru-RU" sz="2400" b="1" dirty="0"/>
              <a:t>От хандры спасает!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587" y="1496772"/>
            <a:ext cx="5473987" cy="4793786"/>
          </a:xfrm>
        </p:spPr>
      </p:pic>
    </p:spTree>
    <p:extLst>
      <p:ext uri="{BB962C8B-B14F-4D97-AF65-F5344CB8AC3E}">
        <p14:creationId xmlns:p14="http://schemas.microsoft.com/office/powerpoint/2010/main" val="38871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81306"/>
            <a:ext cx="9404723" cy="1571942"/>
          </a:xfrm>
        </p:spPr>
        <p:txBody>
          <a:bodyPr/>
          <a:lstStyle/>
          <a:p>
            <a:r>
              <a:rPr lang="ru-RU" sz="2400" b="1" dirty="0"/>
              <a:t>Новый год к нам идёт,</a:t>
            </a:r>
            <a:br>
              <a:rPr lang="ru-RU" sz="2400" b="1" dirty="0"/>
            </a:br>
            <a:r>
              <a:rPr lang="ru-RU" sz="2400" b="1" dirty="0"/>
              <a:t>Чудо вновь произойдёт.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И </a:t>
            </a:r>
            <a:r>
              <a:rPr lang="ru-RU" sz="2400" b="1" dirty="0"/>
              <a:t>волшебные мгновенья</a:t>
            </a:r>
            <a:br>
              <a:rPr lang="ru-RU" sz="2400" b="1" dirty="0"/>
            </a:br>
            <a:r>
              <a:rPr lang="ru-RU" sz="2400" b="1" dirty="0"/>
              <a:t>Вмиг поднимут настроение.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11" y="1983302"/>
            <a:ext cx="6015039" cy="4511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1150" y="281306"/>
            <a:ext cx="5276847" cy="3957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7898" y="3634978"/>
            <a:ext cx="394335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52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Коль грустно на душе </a:t>
            </a:r>
            <a:r>
              <a:rPr lang="ru-RU" sz="2400" b="1" dirty="0" smtClean="0"/>
              <a:t>–</a:t>
            </a:r>
            <a:br>
              <a:rPr lang="ru-RU" sz="2400" b="1" dirty="0" smtClean="0"/>
            </a:br>
            <a:r>
              <a:rPr lang="ru-RU" sz="2400" b="1" dirty="0" smtClean="0"/>
              <a:t>Ты </a:t>
            </a:r>
            <a:r>
              <a:rPr lang="ru-RU" sz="2400" b="1" dirty="0"/>
              <a:t>не хандри!</a:t>
            </a:r>
            <a:br>
              <a:rPr lang="ru-RU" sz="2400" b="1" dirty="0"/>
            </a:br>
            <a:r>
              <a:rPr lang="ru-RU" sz="2400" b="1" dirty="0"/>
              <a:t>А на любимую работу ты беги!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17"/>
          </p:nvPr>
        </p:nvSpPr>
        <p:spPr>
          <a:xfrm>
            <a:off x="7113194" y="4179374"/>
            <a:ext cx="4516832" cy="2076963"/>
          </a:xfrm>
        </p:spPr>
        <p:txBody>
          <a:bodyPr/>
          <a:lstStyle/>
          <a:p>
            <a:r>
              <a:rPr lang="ru-RU" sz="2400" b="1" dirty="0"/>
              <a:t>Тебя там встретит </a:t>
            </a:r>
            <a:r>
              <a:rPr lang="ru-RU" sz="2400" b="1" dirty="0" smtClean="0"/>
              <a:t>Дружный </a:t>
            </a:r>
            <a:r>
              <a:rPr lang="ru-RU" sz="2400" b="1" dirty="0"/>
              <a:t>коллектив,</a:t>
            </a:r>
          </a:p>
          <a:p>
            <a:r>
              <a:rPr lang="ru-RU" sz="2400" b="1" dirty="0"/>
              <a:t>И вновь к </a:t>
            </a:r>
            <a:r>
              <a:rPr lang="ru-RU" sz="2400" b="1" dirty="0" smtClean="0"/>
              <a:t>тебе</a:t>
            </a:r>
          </a:p>
          <a:p>
            <a:r>
              <a:rPr lang="ru-RU" sz="2400" b="1" dirty="0" smtClean="0"/>
              <a:t>Вернётся </a:t>
            </a:r>
            <a:r>
              <a:rPr lang="ru-RU" sz="2400" b="1" dirty="0"/>
              <a:t>позитив!</a:t>
            </a:r>
          </a:p>
          <a:p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064" y="2557462"/>
            <a:ext cx="5343526" cy="3860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9326" y="188118"/>
            <a:ext cx="5915026" cy="3726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45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Цыгане </a:t>
            </a:r>
            <a:r>
              <a:rPr lang="ru-RU" sz="2400" b="1" dirty="0">
                <a:cs typeface="Times New Roman" panose="02020603050405020304" pitchFamily="18" charset="0"/>
              </a:rPr>
              <a:t>шумною </a:t>
            </a:r>
            <a:r>
              <a:rPr lang="ru-RU" sz="2400" b="1" dirty="0" smtClean="0">
                <a:cs typeface="Times New Roman" panose="02020603050405020304" pitchFamily="18" charset="0"/>
              </a:rPr>
              <a:t>толпою</a:t>
            </a:r>
            <a:br>
              <a:rPr lang="ru-RU" sz="2400" b="1" dirty="0" smtClean="0">
                <a:cs typeface="Times New Roman" panose="02020603050405020304" pitchFamily="18" charset="0"/>
              </a:rPr>
            </a:br>
            <a:r>
              <a:rPr lang="ru-RU" sz="2400" b="1" dirty="0" smtClean="0"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cs typeface="Times New Roman" panose="02020603050405020304" pitchFamily="18" charset="0"/>
              </a:rPr>
              <a:t>сцене восемь </a:t>
            </a:r>
            <a:r>
              <a:rPr lang="ru-RU" sz="2400" b="1" dirty="0" smtClean="0">
                <a:cs typeface="Times New Roman" panose="02020603050405020304" pitchFamily="18" charset="0"/>
              </a:rPr>
              <a:t>человек.</a:t>
            </a:r>
            <a:br>
              <a:rPr lang="ru-RU" sz="2400" b="1" dirty="0" smtClean="0">
                <a:cs typeface="Times New Roman" panose="02020603050405020304" pitchFamily="18" charset="0"/>
              </a:rPr>
            </a:br>
            <a:r>
              <a:rPr lang="ru-RU" sz="2400" b="1" dirty="0" smtClean="0">
                <a:cs typeface="Times New Roman" panose="02020603050405020304" pitchFamily="18" charset="0"/>
              </a:rPr>
              <a:t>Поют</a:t>
            </a:r>
            <a:r>
              <a:rPr lang="ru-RU" sz="2400" b="1" dirty="0">
                <a:cs typeface="Times New Roman" panose="02020603050405020304" pitchFamily="18" charset="0"/>
              </a:rPr>
              <a:t>, гадают и танцуют,</a:t>
            </a:r>
            <a:br>
              <a:rPr lang="ru-RU" sz="2400" b="1" dirty="0">
                <a:cs typeface="Times New Roman" panose="02020603050405020304" pitchFamily="18" charset="0"/>
              </a:rPr>
            </a:br>
            <a:r>
              <a:rPr lang="ru-RU" sz="2400" b="1" dirty="0">
                <a:cs typeface="Times New Roman" panose="02020603050405020304" pitchFamily="18" charset="0"/>
              </a:rPr>
              <a:t>И не узнаешь в них коллег.</a:t>
            </a:r>
            <a:br>
              <a:rPr lang="ru-RU" sz="2400" b="1" dirty="0">
                <a:cs typeface="Times New Roman" panose="02020603050405020304" pitchFamily="18" charset="0"/>
              </a:rPr>
            </a:br>
            <a:endParaRPr lang="ru-RU" sz="2400" b="1" dirty="0">
              <a:cs typeface="Times New Roman" panose="02020603050405020304" pitchFamily="18" charset="0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Текст 23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" name="Рисунок 31"/>
          <p:cNvPicPr>
            <a:picLocks noGrp="1" noChangeAspect="1"/>
          </p:cNvPicPr>
          <p:nvPr>
            <p:ph type="pic" idx="2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24575" y="258194"/>
            <a:ext cx="4584702" cy="3160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Текст 25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" name="Рисунок 28"/>
          <p:cNvPicPr>
            <a:picLocks noGrp="1" noChangeAspect="1"/>
          </p:cNvPicPr>
          <p:nvPr>
            <p:ph type="pic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43675" y="3240667"/>
            <a:ext cx="5402063" cy="3329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Рисунок 34"/>
          <p:cNvPicPr>
            <a:picLocks noGrp="1" noChangeAspect="1"/>
          </p:cNvPicPr>
          <p:nvPr>
            <p:ph type="pic" idx="2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1627" y="2251064"/>
            <a:ext cx="6376091" cy="3999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7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8607" y="195639"/>
            <a:ext cx="9682227" cy="1319515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Проблемы нас берут порой в тиски,</a:t>
            </a:r>
            <a:br>
              <a:rPr lang="ru-RU" sz="2400" b="1" dirty="0"/>
            </a:br>
            <a:r>
              <a:rPr lang="ru-RU" sz="2400" b="1" dirty="0"/>
              <a:t>Жизнь регулярно нервы напрягает -</a:t>
            </a:r>
            <a:br>
              <a:rPr lang="ru-RU" sz="2400" b="1" dirty="0"/>
            </a:br>
            <a:r>
              <a:rPr lang="ru-RU" sz="2400" b="1" dirty="0"/>
              <a:t>Избавиться от грусти и </a:t>
            </a:r>
            <a:r>
              <a:rPr lang="ru-RU" sz="2400" b="1" dirty="0" smtClean="0"/>
              <a:t>тоски</a:t>
            </a:r>
            <a:br>
              <a:rPr lang="ru-RU" sz="2400" b="1" dirty="0" smtClean="0"/>
            </a:br>
            <a:r>
              <a:rPr lang="ru-RU" sz="2400" b="1" dirty="0" smtClean="0"/>
              <a:t>Активный </a:t>
            </a:r>
            <a:r>
              <a:rPr lang="ru-RU" sz="2400" b="1" dirty="0"/>
              <a:t>отдых очень помогает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385" y="221586"/>
            <a:ext cx="4761494" cy="3571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065" y="2685414"/>
            <a:ext cx="3625855" cy="2719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74" y="2007146"/>
            <a:ext cx="6092318" cy="4640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8947" y="4136923"/>
            <a:ext cx="2918013" cy="2462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46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46111" y="183655"/>
            <a:ext cx="9404723" cy="1669593"/>
          </a:xfrm>
        </p:spPr>
        <p:txBody>
          <a:bodyPr/>
          <a:lstStyle/>
          <a:p>
            <a:r>
              <a:rPr lang="ru-RU" sz="2400" b="1" dirty="0"/>
              <a:t>Пусть далеко еще до лета -</a:t>
            </a:r>
            <a:br>
              <a:rPr lang="ru-RU" sz="2400" b="1" dirty="0"/>
            </a:br>
            <a:r>
              <a:rPr lang="ru-RU" sz="2400" b="1" dirty="0"/>
              <a:t>Сейчас на лыжах эстафета.</a:t>
            </a:r>
            <a:br>
              <a:rPr lang="ru-RU" sz="2400" b="1" dirty="0"/>
            </a:br>
            <a:r>
              <a:rPr lang="ru-RU" sz="2400" b="1" dirty="0"/>
              <a:t>Все наши первые места.</a:t>
            </a:r>
            <a:br>
              <a:rPr lang="ru-RU" sz="2400" b="1" dirty="0"/>
            </a:br>
            <a:r>
              <a:rPr lang="ru-RU" sz="2400" b="1" dirty="0"/>
              <a:t>Опять мы- молодцы</a:t>
            </a:r>
            <a:r>
              <a:rPr lang="ru-RU" dirty="0"/>
              <a:t>! </a:t>
            </a:r>
            <a:r>
              <a:rPr lang="ru-RU" sz="2400" b="1" dirty="0"/>
              <a:t>Ура!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193" y="2075187"/>
            <a:ext cx="3847306" cy="4555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6769" y="4577239"/>
            <a:ext cx="3616657" cy="1906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3547" y="1231364"/>
            <a:ext cx="3647453" cy="3286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42"/>
          <a:stretch/>
        </p:blipFill>
        <p:spPr>
          <a:xfrm>
            <a:off x="4950902" y="4130614"/>
            <a:ext cx="3624019" cy="2472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368" y="408048"/>
            <a:ext cx="2958598" cy="3944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5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Начинаем петь частушки,</a:t>
            </a:r>
            <a:br>
              <a:rPr lang="ru-RU" sz="2400" b="1" dirty="0"/>
            </a:br>
            <a:r>
              <a:rPr lang="ru-RU" sz="2400" b="1" dirty="0"/>
              <a:t>Просим не смеяться.</a:t>
            </a:r>
            <a:br>
              <a:rPr lang="ru-RU" sz="2400" b="1" dirty="0"/>
            </a:br>
            <a:r>
              <a:rPr lang="ru-RU" sz="2400" b="1" dirty="0"/>
              <a:t>Не смотрите так на нас-</a:t>
            </a:r>
            <a:br>
              <a:rPr lang="ru-RU" sz="2400" b="1" dirty="0"/>
            </a:br>
            <a:r>
              <a:rPr lang="ru-RU" sz="2400" b="1" dirty="0"/>
              <a:t>Можем застесняться</a:t>
            </a:r>
            <a:r>
              <a:rPr lang="ru-RU" dirty="0"/>
              <a:t>!</a:t>
            </a:r>
            <a:br>
              <a:rPr lang="ru-RU" dirty="0"/>
            </a:b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Текст 21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" name="Текст 22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70326" y="3498849"/>
            <a:ext cx="4930775" cy="3101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76" t="-6492"/>
          <a:stretch/>
        </p:blipFill>
        <p:spPr>
          <a:xfrm>
            <a:off x="8847456" y="125651"/>
            <a:ext cx="3135419" cy="3231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87" r="-505"/>
          <a:stretch/>
        </p:blipFill>
        <p:spPr>
          <a:xfrm>
            <a:off x="6148265" y="891507"/>
            <a:ext cx="3003473" cy="2546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Grp="1" noChangeAspect="1"/>
          </p:cNvPicPr>
          <p:nvPr>
            <p:ph type="pic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0981" y="2439987"/>
            <a:ext cx="7058025" cy="4043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1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00379"/>
            <a:ext cx="9404723" cy="1652869"/>
          </a:xfrm>
        </p:spPr>
        <p:txBody>
          <a:bodyPr/>
          <a:lstStyle/>
          <a:p>
            <a:r>
              <a:rPr lang="ru-RU" sz="2400" b="1" dirty="0"/>
              <a:t>Спор овощей – серьёзный спор,</a:t>
            </a:r>
            <a:br>
              <a:rPr lang="ru-RU" sz="2400" b="1" dirty="0"/>
            </a:br>
            <a:r>
              <a:rPr lang="ru-RU" sz="2400" b="1" dirty="0"/>
              <a:t>Ведь важно, кто главней.</a:t>
            </a:r>
            <a:br>
              <a:rPr lang="ru-RU" sz="2400" b="1" dirty="0"/>
            </a:br>
            <a:r>
              <a:rPr lang="ru-RU" sz="2400" b="1" dirty="0"/>
              <a:t>Огурчик, свёкла, иль морковь,</a:t>
            </a:r>
            <a:br>
              <a:rPr lang="ru-RU" sz="2400" b="1" dirty="0"/>
            </a:br>
            <a:r>
              <a:rPr lang="ru-RU" sz="2400" b="1" dirty="0"/>
              <a:t>А может сельдерей?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947" y="2114326"/>
            <a:ext cx="5600742" cy="4403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8488" y="191640"/>
            <a:ext cx="4781550" cy="3579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62"/>
          <a:stretch/>
        </p:blipFill>
        <p:spPr>
          <a:xfrm>
            <a:off x="6640514" y="3399193"/>
            <a:ext cx="2828925" cy="3228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2305" y="3057525"/>
            <a:ext cx="2146321" cy="3570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935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Сотрудничаем мы со школой карате,</a:t>
            </a:r>
            <a:br>
              <a:rPr lang="ru-RU" sz="2400" b="1" dirty="0"/>
            </a:br>
            <a:r>
              <a:rPr lang="ru-RU" sz="2400" b="1" dirty="0"/>
              <a:t>Таких как мы – не встретите нигде!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8" y="1610914"/>
            <a:ext cx="6367462" cy="4775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4401" y="382510"/>
            <a:ext cx="3900488" cy="3773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991" y="3286126"/>
            <a:ext cx="3243262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44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Окончились </a:t>
            </a:r>
            <a:r>
              <a:rPr lang="ru-RU" sz="2400" b="1" dirty="0"/>
              <a:t>каникулы. </a:t>
            </a:r>
            <a:br>
              <a:rPr lang="ru-RU" sz="2400" b="1" dirty="0"/>
            </a:br>
            <a:r>
              <a:rPr lang="ru-RU" sz="2400" b="1" dirty="0"/>
              <a:t>Славная пора!</a:t>
            </a:r>
            <a:br>
              <a:rPr lang="ru-RU" sz="2400" b="1" dirty="0"/>
            </a:br>
            <a:r>
              <a:rPr lang="ru-RU" sz="2400" b="1" dirty="0"/>
              <a:t>Об отдыхе летнем</a:t>
            </a:r>
            <a:br>
              <a:rPr lang="ru-RU" sz="2400" b="1" dirty="0"/>
            </a:br>
            <a:r>
              <a:rPr lang="ru-RU" sz="2400" b="1" dirty="0"/>
              <a:t>Отчитаться пора!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25" y="2269331"/>
            <a:ext cx="5734051" cy="4300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126" y="175578"/>
            <a:ext cx="5063491" cy="3797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6788" y="2926556"/>
            <a:ext cx="4514850" cy="3643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45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96615"/>
            <a:ext cx="9404723" cy="1556633"/>
          </a:xfrm>
        </p:spPr>
        <p:txBody>
          <a:bodyPr/>
          <a:lstStyle/>
          <a:p>
            <a:r>
              <a:rPr lang="ru-RU" sz="2400" b="1" dirty="0"/>
              <a:t>«Конкурс шляп».</a:t>
            </a:r>
            <a:br>
              <a:rPr lang="ru-RU" sz="2400" b="1" dirty="0"/>
            </a:br>
            <a:r>
              <a:rPr lang="ru-RU" sz="2400" b="1" dirty="0"/>
              <a:t>Вот это развлечение!</a:t>
            </a:r>
            <a:br>
              <a:rPr lang="ru-RU" sz="2400" b="1" dirty="0"/>
            </a:br>
            <a:r>
              <a:rPr lang="ru-RU" sz="2400" b="1" dirty="0"/>
              <a:t>Все выглядят чудесно!</a:t>
            </a:r>
            <a:br>
              <a:rPr lang="ru-RU" sz="2400" b="1" dirty="0"/>
            </a:br>
            <a:r>
              <a:rPr lang="ru-RU" sz="2400" b="1" dirty="0"/>
              <a:t>Без сомнения!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63" y="2110977"/>
            <a:ext cx="5910262" cy="4432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5668" y="296615"/>
            <a:ext cx="5138905" cy="2976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400" y="3139178"/>
            <a:ext cx="2846388" cy="3338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7683" y="3563755"/>
            <a:ext cx="2357438" cy="2913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48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253</TotalTime>
  <Words>93</Words>
  <Application>Microsoft Office PowerPoint</Application>
  <PresentationFormat>Произвольный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Ион</vt:lpstr>
      <vt:lpstr>  Дружный коллектив МАОУ «СОШ №32   имени Г. А. Сборщикова»</vt:lpstr>
      <vt:lpstr>Цыгане шумною толпою На сцене восемь человек. Поют, гадают и танцуют, И не узнаешь в них коллег. </vt:lpstr>
      <vt:lpstr>Проблемы нас берут порой в тиски, Жизнь регулярно нервы напрягает - Избавиться от грусти и тоски Активный отдых очень помогает.  </vt:lpstr>
      <vt:lpstr>Пусть далеко еще до лета - Сейчас на лыжах эстафета. Все наши первые места. Опять мы- молодцы! Ура! </vt:lpstr>
      <vt:lpstr>Начинаем петь частушки, Просим не смеяться. Не смотрите так на нас- Можем застесняться! </vt:lpstr>
      <vt:lpstr>Спор овощей – серьёзный спор, Ведь важно, кто главней. Огурчик, свёкла, иль морковь, А может сельдерей? </vt:lpstr>
      <vt:lpstr>Сотрудничаем мы со школой карате, Таких как мы – не встретите нигде! </vt:lpstr>
      <vt:lpstr>Окончились каникулы.  Славная пора! Об отдыхе летнем Отчитаться пора! </vt:lpstr>
      <vt:lpstr>«Конкурс шляп». Вот это развлечение! Все выглядят чудесно! Без сомнения! </vt:lpstr>
      <vt:lpstr>Новый год к нам идёт, Чудо вновь произойдёт.  И волшебные мгновенья Вмиг поднимут настроение. </vt:lpstr>
      <vt:lpstr>Коль грустно на душе – Ты не хандри! А на любимую работу ты беги!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Дружный коллектив МАОУ «СОШ №32 имени Г. А. Сборщикова»</dc:title>
  <dc:creator>ЛАРИСА</dc:creator>
  <cp:lastModifiedBy>Пользователь</cp:lastModifiedBy>
  <cp:revision>41</cp:revision>
  <dcterms:created xsi:type="dcterms:W3CDTF">2017-12-16T06:14:14Z</dcterms:created>
  <dcterms:modified xsi:type="dcterms:W3CDTF">2017-12-16T15:41:40Z</dcterms:modified>
</cp:coreProperties>
</file>